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95" r:id="rId12"/>
    <p:sldId id="276" r:id="rId13"/>
    <p:sldId id="281" r:id="rId14"/>
    <p:sldId id="277" r:id="rId15"/>
    <p:sldId id="280" r:id="rId16"/>
    <p:sldId id="278" r:id="rId17"/>
    <p:sldId id="279" r:id="rId18"/>
    <p:sldId id="285" r:id="rId19"/>
    <p:sldId id="282" r:id="rId20"/>
    <p:sldId id="283" r:id="rId21"/>
    <p:sldId id="286" r:id="rId22"/>
    <p:sldId id="287" r:id="rId23"/>
    <p:sldId id="288" r:id="rId24"/>
    <p:sldId id="290" r:id="rId25"/>
    <p:sldId id="291" r:id="rId26"/>
    <p:sldId id="284" r:id="rId27"/>
    <p:sldId id="292" r:id="rId28"/>
    <p:sldId id="29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5872F-6815-4C30-8659-A504327A03DF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4DAD3-7E52-430E-BFCF-610E21013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20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5872F-6815-4C30-8659-A504327A03DF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4DAD3-7E52-430E-BFCF-610E21013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5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5872F-6815-4C30-8659-A504327A03DF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4DAD3-7E52-430E-BFCF-610E21013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34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5872F-6815-4C30-8659-A504327A03DF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4DAD3-7E52-430E-BFCF-610E21013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13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5872F-6815-4C30-8659-A504327A03DF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4DAD3-7E52-430E-BFCF-610E21013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60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5872F-6815-4C30-8659-A504327A03DF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4DAD3-7E52-430E-BFCF-610E21013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60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5872F-6815-4C30-8659-A504327A03DF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4DAD3-7E52-430E-BFCF-610E21013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37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5872F-6815-4C30-8659-A504327A03DF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4DAD3-7E52-430E-BFCF-610E21013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37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5872F-6815-4C30-8659-A504327A03DF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4DAD3-7E52-430E-BFCF-610E21013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16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5872F-6815-4C30-8659-A504327A03DF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4DAD3-7E52-430E-BFCF-610E21013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27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5872F-6815-4C30-8659-A504327A03DF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4DAD3-7E52-430E-BFCF-610E21013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340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5872F-6815-4C30-8659-A504327A03DF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4DAD3-7E52-430E-BFCF-610E21013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0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970" y="94784"/>
            <a:ext cx="4544059" cy="66684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257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08945" y="63709"/>
            <a:ext cx="8974111" cy="67305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399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945" y="48926"/>
            <a:ext cx="5070111" cy="6760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616" y="48926"/>
            <a:ext cx="9264766" cy="6760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465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98951" y="56214"/>
            <a:ext cx="8994098" cy="67455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974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633" y="61076"/>
            <a:ext cx="8786735" cy="67358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820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023" y="60800"/>
            <a:ext cx="5055954" cy="67364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151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199" y="71932"/>
            <a:ext cx="5035603" cy="67141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060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945" y="48926"/>
            <a:ext cx="5070111" cy="6760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72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199" y="71932"/>
            <a:ext cx="5035603" cy="67141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212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945" y="48926"/>
            <a:ext cx="5070111" cy="6760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293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4456" y="907842"/>
            <a:ext cx="6723089" cy="50423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489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83254"/>
            <a:ext cx="10058400" cy="50914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657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446" y="61835"/>
            <a:ext cx="8979108" cy="67343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37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59" y="46844"/>
            <a:ext cx="9019082" cy="6764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936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440" y="69330"/>
            <a:ext cx="8959121" cy="67193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844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221" y="59961"/>
            <a:ext cx="5053559" cy="67380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069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945" y="48926"/>
            <a:ext cx="5070111" cy="6760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201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25184" y="75888"/>
            <a:ext cx="8941633" cy="6706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040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440" y="58920"/>
            <a:ext cx="5055120" cy="67401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325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463" y="74951"/>
            <a:ext cx="5031074" cy="67080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920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31036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5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52466"/>
            <a:ext cx="5143500" cy="67530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859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26961" y="857250"/>
            <a:ext cx="6738079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803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746" y="62294"/>
            <a:ext cx="4322508" cy="6733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305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842" y="67456"/>
            <a:ext cx="5042316" cy="67230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141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599" y="52466"/>
            <a:ext cx="5064803" cy="67530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044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645" y="76285"/>
            <a:ext cx="5032710" cy="67054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636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945" y="48926"/>
            <a:ext cx="5070111" cy="6760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41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0</Words>
  <Application>Microsoft Office PowerPoint</Application>
  <PresentationFormat>Widescreen</PresentationFormat>
  <Paragraphs>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kens</dc:creator>
  <cp:lastModifiedBy>kens</cp:lastModifiedBy>
  <cp:revision>12</cp:revision>
  <dcterms:created xsi:type="dcterms:W3CDTF">2023-01-06T20:10:39Z</dcterms:created>
  <dcterms:modified xsi:type="dcterms:W3CDTF">2023-01-26T03:05:01Z</dcterms:modified>
</cp:coreProperties>
</file>